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%2F978-3-030-16877-3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An overall attendance of 80% is required for labs</a:t>
            </a:r>
          </a:p>
          <a:p>
            <a:pPr marL="629920" lvl="1" indent="-305435"/>
            <a:r>
              <a:rPr lang="en-US" dirty="0"/>
              <a:t>Applies to everyone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435" lvl="1" indent="-305435"/>
            <a:r>
              <a:rPr lang="en-US" dirty="0"/>
              <a:t>Arduino platform (Medical) used in ENGG1500</a:t>
            </a:r>
          </a:p>
          <a:p>
            <a:pPr marL="629920" lvl="1" indent="-305435"/>
            <a:r>
              <a:rPr lang="en-US" dirty="0"/>
              <a:t>Many of you will program embedded systems in C later on</a:t>
            </a:r>
          </a:p>
          <a:p>
            <a:pPr marL="899795" lvl="2" indent="-269875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Co-Ordinator: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19299"/>
            <a:ext cx="2557463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fly by wire 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is in 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i</a:t>
            </a:r>
            <a:r>
              <a:rPr lang="en-AU" i="1" dirty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x86 based 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processor specific</a:t>
            </a:r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x86 based 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Python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1" y="4382218"/>
            <a:ext cx="613495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/>
              <a:t>Installation details in Week 1 lab notes</a:t>
            </a:r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3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March 19th</a:t>
            </a:r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March 20th and June 4th 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June 5th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dirty="0"/>
              <a:t>Assessed Laboratory 1, 	Week 4, 	5%</a:t>
            </a:r>
          </a:p>
          <a:p>
            <a:pPr marL="305435" indent="-305435"/>
            <a:r>
              <a:rPr lang="en-US" sz="2400" dirty="0"/>
              <a:t>Mid-semester quiz, 				Week 6, 	15%</a:t>
            </a:r>
          </a:p>
          <a:p>
            <a:pPr marL="305435" indent="-305435"/>
            <a:r>
              <a:rPr lang="en-US" sz="2400" dirty="0"/>
              <a:t>Programming assignment 1, 	Week 7,	20%</a:t>
            </a:r>
          </a:p>
          <a:p>
            <a:pPr marL="305435" indent="-305435"/>
            <a:r>
              <a:rPr lang="en-US" sz="2400" dirty="0"/>
              <a:t>Assessed Laboratory 2, 		Week 9, 	5%</a:t>
            </a:r>
          </a:p>
          <a:p>
            <a:pPr marL="305435" indent="-305435"/>
            <a:r>
              <a:rPr lang="en-US" sz="2400" dirty="0"/>
              <a:t>Assessed Laboratory 3, 		Week 11,	5%</a:t>
            </a:r>
          </a:p>
          <a:p>
            <a:pPr marL="305435" indent="-305435"/>
            <a:r>
              <a:rPr lang="en-US" sz="2400" dirty="0"/>
              <a:t>Programming assignment 2, 	Week 13, 	15%</a:t>
            </a:r>
          </a:p>
          <a:p>
            <a:pPr marL="305435" indent="-305435"/>
            <a:r>
              <a:rPr lang="en-US" sz="2400" dirty="0"/>
              <a:t>Final Exam, 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174</TotalTime>
  <Words>2886</Words>
  <Application>Microsoft Office PowerPoint</Application>
  <PresentationFormat>Widescreen</PresentationFormat>
  <Paragraphs>426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42</cp:revision>
  <dcterms:created xsi:type="dcterms:W3CDTF">2015-09-22T16:57:55Z</dcterms:created>
  <dcterms:modified xsi:type="dcterms:W3CDTF">2021-02-15T01:41:56Z</dcterms:modified>
</cp:coreProperties>
</file>